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notesMasterIdLst>
    <p:notesMasterId r:id="rId9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100" Type="http://schemas.openxmlformats.org/officeDocument/2006/relationships/viewProps" Target="viewProps.xml"/><Relationship Id="rId101" Type="http://schemas.openxmlformats.org/officeDocument/2006/relationships/theme" Target="theme/theme1.xml"/><Relationship Id="rId10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Memoization-based solutions will NOT BE ACCEPTED in the exams!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2022-02-15T18:13:55Z</dcterms:created>
  <dcterms:modified xsi:type="dcterms:W3CDTF">2022-02-15T18:13:55Z</dcterms:modified>
</cp:coreProperties>
</file>